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notesMasterIdLst>
    <p:notesMasterId r:id="rId40"/>
  </p:notesMasterIdLst>
  <p:sldSz cx="9144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- 例7. 极大值函数$f(\mathbf{x})=\max\{x_1,x_2,\ldots,x_n\},\mathbf{x}\in\mathbb{R}^n$
- 例8. log-sum-exp函数$f(\mathbf{x})=\log(e^{x_1}+e^{x_2}\cdots+e^{x_n})$
  事实上log-sum-exp函数是极大值函数的解析近似，因为
  $$\max\{x_1,x_2,\ldots,x_n\}\leq \log(e^{x_1}+e^{x_2}\cdots+e^{x_n})\leq \max\{x_1,x_2,\ldots,x_n\}+\log n$$
- 例9. 若函数$f(\mathbf{x},\mathbf{y})$对$\forall\mathbf{y}\in A$, 均为$\mathbf{x}$的凸函数，则$g(\mathbf{x})=\sup\limits_{\mathbf{y}\in A}f(\mathbf{x},\mathbf{y})$为凸函数。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**对偶问题的几何解释**
&lt;div class="j1"&gt;  
&lt;/div&gt;
考虑如下单约束目标优化问题:
&lt;div class="j1"&gt;  
&lt;/div&gt;
$$\begin{array}{cll}
\min\limits_{x\in D}&amp; f(x)\\
s.t.&amp;f_1(x)\leq 0
\end{array}$$
&lt;div class="j1"&gt;  
&lt;/div&gt;
设$\mathcal{G}=\{(f_1(x),f(x))| x\in D\}$
则$p^*=\min\{t~|~(u,t)\in\mathcal{G},u\leq 0\}$
定义拉格朗日函数为: $L(x,\lambda)=f(x)+\lambda f_1(x)$
对偶函数: $g(\lambda)=\min\{t+\lambda u~|~(u,t)\in\mathcal{G}\}$
其对偶问题为：
$$\begin{array}{cll}
\max\limits_{\lambda}&amp; g(\lambda)\\
s.t.&amp;\lambda\geq 0
\end{array}$$
&lt;center&gt;
&lt;img src=".\fig\ch7\对偶问题几何解释.png" width="55%"/&gt;
&lt;/center&gt;
&lt;center&gt;
&lt;img src=".\fig\ch7\对偶问题几何解释1.png" width="55%"/&gt;
&lt;/center&gt;
---
&lt;center&gt;
&lt;img src=".\fig\ch7\对偶问题几何解释2.png" width="100%"/&gt;
&lt;/center&gt;
$\begin{array}{ll}
g(\lambda,\nu)&amp;=\min\limits_{\mathbf{x}}L(\mathbf{x},\lambda,\nu)\\
&amp;=\min\limits_{\mathbf{x}}(f(\mathbf{x})+\sum\limits_{i=1}^m\lambda_ig_i(\mathbf{x})+\sum\limits_{j=1}^p\nu_jh_j(\mathbf{x}))
\end{array}$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2022-10-16T08:34:33Z</dcterms:created>
  <dcterms:modified xsi:type="dcterms:W3CDTF">2022-10-16T08:34:33Z</dcterms:modified>
</cp:coreProperties>
</file>